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8" r:id="rId31"/>
    <p:sldId id="284" r:id="rId32"/>
    <p:sldId id="285" r:id="rId33"/>
    <p:sldId id="286" r:id="rId34"/>
    <p:sldId id="289" r:id="rId35"/>
    <p:sldId id="290" r:id="rId36"/>
    <p:sldId id="291" r:id="rId37"/>
    <p:sldId id="287" r:id="rId38"/>
    <p:sldId id="292" r:id="rId39"/>
    <p:sldId id="293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77BA51-F3D0-4C6A-B6D7-0D3445C2F671}" type="datetimeFigureOut">
              <a:rPr lang="sr-Latn-CS" smtClean="0"/>
              <a:pPr/>
              <a:t>15.1.2020.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27C25D-97C9-4D3D-9433-40392B07955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jpeg"/><Relationship Id="rId4" Type="http://schemas.openxmlformats.org/officeDocument/2006/relationships/image" Target="../media/image1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7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8.jp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2" Type="http://schemas.openxmlformats.org/officeDocument/2006/relationships/image" Target="../media/image19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jpeg"/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7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jpe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2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3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jpeg"/><Relationship Id="rId2" Type="http://schemas.openxmlformats.org/officeDocument/2006/relationships/image" Target="../media/image20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jpeg"/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jpeg"/><Relationship Id="rId2" Type="http://schemas.openxmlformats.org/officeDocument/2006/relationships/image" Target="../media/image209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jpeg"/><Relationship Id="rId2" Type="http://schemas.openxmlformats.org/officeDocument/2006/relationships/image" Target="../media/image21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jpeg"/><Relationship Id="rId2" Type="http://schemas.openxmlformats.org/officeDocument/2006/relationships/image" Target="../media/image213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jpeg"/><Relationship Id="rId2" Type="http://schemas.openxmlformats.org/officeDocument/2006/relationships/image" Target="../media/image2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jpeg"/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jpeg"/><Relationship Id="rId2" Type="http://schemas.openxmlformats.org/officeDocument/2006/relationships/image" Target="../media/image2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image" Target="../media/image2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404224"/>
            <a:ext cx="7772400" cy="683024"/>
          </a:xfrm>
        </p:spPr>
        <p:txBody>
          <a:bodyPr/>
          <a:lstStyle/>
          <a:p>
            <a:r>
              <a:rPr lang="hr-HR" dirty="0" smtClean="0"/>
              <a:t>MATICA SLOVAČKA JOSIPOVAC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131840" y="1122738"/>
            <a:ext cx="7343804" cy="1752600"/>
          </a:xfrm>
        </p:spPr>
        <p:txBody>
          <a:bodyPr/>
          <a:lstStyle/>
          <a:p>
            <a:r>
              <a:rPr lang="hr-HR" dirty="0" smtClean="0"/>
              <a:t>Kulturni amaterizam 01.01. do 30.06.2019.</a:t>
            </a:r>
            <a:endParaRPr lang="hr-HR" dirty="0"/>
          </a:p>
        </p:txBody>
      </p:sp>
      <p:pic>
        <p:nvPicPr>
          <p:cNvPr id="4" name="Picture 2" descr="H:\MS 2019\aktivnosti\snimanje vezovi\slike snimanje vezovi\DSC05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3654" y="2457707"/>
            <a:ext cx="2857504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5652"/>
            <a:ext cx="4169487" cy="312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500034" y="0"/>
            <a:ext cx="790101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“BULIK” LIKOVNA KOLONIJA </a:t>
            </a:r>
            <a:endParaRPr lang="hr-HR" sz="2000" cap="small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Budrovci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13.04.2019.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5" name="Picture 3" descr="H:\MS 2019\IZVJEŠTAJI SNM 2019\likovna grupa\budrovci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928670"/>
            <a:ext cx="5257808" cy="297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likovna grupa\budrovc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857628"/>
            <a:ext cx="4429588" cy="267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IZVJEŠTAJI SNM 2019\likovna grupa\budrovc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0136"/>
            <a:ext cx="4500562" cy="253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500034" y="0"/>
            <a:ext cx="790101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POSVETA MISIJSKOG KRIŽA NA CVJETNU NEDJELJU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Punitovački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14.04.2019.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20" name="Picture 4" descr="H:\MS 2019\aktivnosti\MISIJE\DSC05952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857232"/>
            <a:ext cx="2464593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H:\MS 2019\aktivnosti\MISIJE\DSC05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003676"/>
            <a:ext cx="2140743" cy="2854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MS 2019\aktivnosti\MISIJE\DSC0595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055837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:\MS 2019\aktivnosti\MISIJE\DSC05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000108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500034" y="0"/>
            <a:ext cx="790101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“VEL’KA NOC V JOZIPOVCI” – UREĐENJE ISPRED CRKVE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Punitovački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21.04.2019.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5" name="Picture 5" descr="H:\MS 2019\aktivnosti\VELKA NOC\57540209_2310115945869012_313031437169197056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929090" cy="278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:\MS 2019\aktivnosti\VELKA NOC\57839930_2312664412280832_286326631038766284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2571003"/>
            <a:ext cx="5000627" cy="428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MS 2019\aktivnosti\VELKA NOC\58380997_2312664435614163_394439705438978048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7353" cy="356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aktivnosti\VELKA NOC\58382917_2312665988947341_433841110924237209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862" y="3786190"/>
            <a:ext cx="410715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:\MS 2019\aktivnosti\VELKA NOC\58378654_2312664608947479_759001964804571136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390308" cy="36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:\MS 2019\aktivnosti\VELKA NOC\58641564_2312664515614155_509714543745486028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86190"/>
            <a:ext cx="3869266" cy="29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“VEL’KONOČNI PONDELOK” – OBIČAJ POLJEVANJA VODOM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Punitovački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22.04.2019.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4" name="Picture 6" descr="Fotografija Skud BraÄe Banas Josipovac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500438"/>
            <a:ext cx="457203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Fotografija Skud BraÄe Banas Josipovac."/>
          <p:cNvPicPr>
            <a:picLocks noChangeAspect="1" noChangeArrowheads="1"/>
          </p:cNvPicPr>
          <p:nvPr/>
        </p:nvPicPr>
        <p:blipFill>
          <a:blip r:embed="rId3"/>
          <a:srcRect b="26287"/>
          <a:stretch>
            <a:fillRect/>
          </a:stretch>
        </p:blipFill>
        <p:spPr bwMode="auto">
          <a:xfrm>
            <a:off x="214282" y="1142984"/>
            <a:ext cx="585791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7" name="Picture 9" descr="H:\MS 2019\mob\viber\IMG-5ea1a8bc7ab000c0b10bb9d58ad9f48a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470429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DJEČJA SMOTRA “RINGE RAJA SA UTVAJA”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Vuka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27.04.2019.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26" name="Picture 2" descr="H:\MS 2019\aktivnosti\5_djeca vuka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1400"/>
          <a:stretch>
            <a:fillRect/>
          </a:stretch>
        </p:blipFill>
        <p:spPr bwMode="auto">
          <a:xfrm>
            <a:off x="214282" y="1000108"/>
            <a:ext cx="5214974" cy="307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 descr="H:\MS 2019\aktivnosti\5_djeca vuka\58441114_358877798077681_8207201182851006464_n.jpg"/>
          <p:cNvPicPr>
            <a:picLocks noChangeAspect="1" noChangeArrowheads="1"/>
          </p:cNvPicPr>
          <p:nvPr/>
        </p:nvPicPr>
        <p:blipFill>
          <a:blip r:embed="rId3"/>
          <a:srcRect t="20455"/>
          <a:stretch>
            <a:fillRect/>
          </a:stretch>
        </p:blipFill>
        <p:spPr bwMode="auto">
          <a:xfrm>
            <a:off x="5715008" y="3448492"/>
            <a:ext cx="3214678" cy="340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aktivnosti\5_djeca vuka\IMG-328732347267e2f575e0d1a3463fc1da-V.jpg"/>
          <p:cNvPicPr>
            <a:picLocks noChangeAspect="1" noChangeArrowheads="1"/>
          </p:cNvPicPr>
          <p:nvPr/>
        </p:nvPicPr>
        <p:blipFill>
          <a:blip r:embed="rId4" cstate="print"/>
          <a:srcRect r="23137"/>
          <a:stretch>
            <a:fillRect/>
          </a:stretch>
        </p:blipFill>
        <p:spPr bwMode="auto">
          <a:xfrm>
            <a:off x="5857884" y="857232"/>
            <a:ext cx="2786082" cy="271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aktivnosti\5_djeca vuka\IMG-0fb906b2346a654c466c89d8889a235f-V.jpg"/>
          <p:cNvPicPr>
            <a:picLocks noChangeAspect="1" noChangeArrowheads="1"/>
          </p:cNvPicPr>
          <p:nvPr/>
        </p:nvPicPr>
        <p:blipFill>
          <a:blip r:embed="rId5"/>
          <a:srcRect t="28730" b="17035"/>
          <a:stretch>
            <a:fillRect/>
          </a:stretch>
        </p:blipFill>
        <p:spPr bwMode="auto">
          <a:xfrm>
            <a:off x="1428728" y="4000504"/>
            <a:ext cx="365521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TRADICIONALNO RUČNO PODIZANJE MAJSKOG DRVA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Punitovački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30.04.2019.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2" name="Picture 4" descr="H:\MS 2019\aktivnosti\DVIHANE MAJA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300" r="22801"/>
          <a:stretch>
            <a:fillRect/>
          </a:stretch>
        </p:blipFill>
        <p:spPr bwMode="auto">
          <a:xfrm>
            <a:off x="428596" y="1285860"/>
            <a:ext cx="2143140" cy="277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:\MS 2019\aktivnosti\DVIHANE MAJA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857652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:\MS 2019\aktivnosti\DVIHANE MAJA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71942"/>
            <a:ext cx="4567245" cy="256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:\MS 2019\aktivnosti\DVIHANE MAJA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1285860"/>
            <a:ext cx="2071702" cy="27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428596" y="21429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32.SMOTRA FOLKLORA ĐAKOVŠTINE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Đakovo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05.05.2019.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7" name="Picture 5" descr="H:\MS 2019\aktivnosti\9_smotra folklora đakovštine\59325889_2621491007921362_245489956145856512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1097" t="12151" r="9502" b="18118"/>
          <a:stretch>
            <a:fillRect/>
          </a:stretch>
        </p:blipFill>
        <p:spPr bwMode="auto">
          <a:xfrm>
            <a:off x="4071934" y="3985866"/>
            <a:ext cx="5072066" cy="287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MS 2019\aktivnosti\9_smotra folklora đakovštine\59669611_2621491794587950_2188748237786054656_n.jpg"/>
          <p:cNvPicPr>
            <a:picLocks noChangeAspect="1" noChangeArrowheads="1"/>
          </p:cNvPicPr>
          <p:nvPr/>
        </p:nvPicPr>
        <p:blipFill>
          <a:blip r:embed="rId3"/>
          <a:srcRect t="9183"/>
          <a:stretch>
            <a:fillRect/>
          </a:stretch>
        </p:blipFill>
        <p:spPr bwMode="auto">
          <a:xfrm>
            <a:off x="4714876" y="1142984"/>
            <a:ext cx="4278652" cy="2505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:\MS 2019\aktivnosti\9_smotra folklora đakovštine\59667388_2621492357921227_9172333896799354880_n.jpg"/>
          <p:cNvPicPr>
            <a:picLocks noChangeAspect="1" noChangeArrowheads="1"/>
          </p:cNvPicPr>
          <p:nvPr/>
        </p:nvPicPr>
        <p:blipFill>
          <a:blip r:embed="rId4"/>
          <a:srcRect t="17286"/>
          <a:stretch>
            <a:fillRect/>
          </a:stretch>
        </p:blipFill>
        <p:spPr bwMode="auto">
          <a:xfrm>
            <a:off x="71406" y="4500570"/>
            <a:ext cx="4018375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 descr="H:\MS 2019\aktivnosti\9_smotra folklora đakovštine\59544766_2621491751254621_4136662927547564032_n.jpg"/>
          <p:cNvPicPr>
            <a:picLocks noChangeAspect="1" noChangeArrowheads="1"/>
          </p:cNvPicPr>
          <p:nvPr/>
        </p:nvPicPr>
        <p:blipFill>
          <a:blip r:embed="rId5"/>
          <a:srcRect t="16074" b="7593"/>
          <a:stretch>
            <a:fillRect/>
          </a:stretch>
        </p:blipFill>
        <p:spPr bwMode="auto">
          <a:xfrm>
            <a:off x="0" y="1643050"/>
            <a:ext cx="478971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DANI SLOVAČKE KULTURE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Osijek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10.05.2019.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3" descr="H:\MS 2019\aktivnosti\6_osijek\10.05\59866291_317808602225987_712261979340380569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69903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:\MS 2019\aktivnosti\6_osijek\10.05\60171384_317811545559026_723426410100896563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857628"/>
            <a:ext cx="4746626" cy="266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H:\MS 2019\aktivnosti\6_osijek\10.05\60808127_322978708375643_5562900607385206784_n.jpg"/>
          <p:cNvPicPr>
            <a:picLocks noChangeAspect="1" noChangeArrowheads="1"/>
          </p:cNvPicPr>
          <p:nvPr/>
        </p:nvPicPr>
        <p:blipFill>
          <a:blip r:embed="rId4"/>
          <a:srcRect r="29173"/>
          <a:stretch>
            <a:fillRect/>
          </a:stretch>
        </p:blipFill>
        <p:spPr bwMode="auto">
          <a:xfrm>
            <a:off x="4929190" y="1000108"/>
            <a:ext cx="4019560" cy="279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:\MS 2019\IZVJEŠTAJI SNM 2019\likovna grupa\izložba u Osije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22662"/>
            <a:ext cx="2294439" cy="313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28596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25. DJEČJA SMOTRA SLOVAČKOG FOLKLORA U 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Osijek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11.05.2019.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:\MS 2019\aktivnosti\6_osijek\60620184_322980345042146_775540526222304870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000108"/>
            <a:ext cx="4429156" cy="2952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H:\MS 2019\aktivnosti\6_osijek\60623919_322980261708821_56844027454029824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52504"/>
            <a:ext cx="4357686" cy="290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:\MS 2019\aktivnosti\6_osijek\60995138_322979111708936_607133352730610892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909864"/>
            <a:ext cx="4429124" cy="29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25470"/>
          </a:xfrm>
        </p:spPr>
        <p:txBody>
          <a:bodyPr>
            <a:normAutofit/>
          </a:bodyPr>
          <a:lstStyle/>
          <a:p>
            <a:pPr algn="ctr"/>
            <a:r>
              <a:rPr lang="it-IT" sz="2000" dirty="0" smtClean="0"/>
              <a:t>"OTKRIVAMO MLADE TALENTE" - RADIONICA ZA DJECU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it-IT" sz="2000" dirty="0" smtClean="0"/>
              <a:t> </a:t>
            </a:r>
            <a:r>
              <a:rPr lang="hr-HR" sz="2000" dirty="0" err="1" smtClean="0"/>
              <a:t>Josipovac</a:t>
            </a:r>
            <a:r>
              <a:rPr lang="hr-HR" sz="2000" dirty="0" smtClean="0"/>
              <a:t> </a:t>
            </a:r>
            <a:r>
              <a:rPr lang="hr-HR" sz="2000" dirty="0" err="1" smtClean="0"/>
              <a:t>Punitovački</a:t>
            </a:r>
            <a:r>
              <a:rPr lang="hr-HR" sz="2000" dirty="0" smtClean="0"/>
              <a:t> – 03.03.2019.</a:t>
            </a:r>
            <a:endParaRPr lang="hr-HR" sz="2000" dirty="0"/>
          </a:p>
        </p:txBody>
      </p:sp>
      <p:pic>
        <p:nvPicPr>
          <p:cNvPr id="1027" name="Picture 3" descr="H:\MS 2019\IZVJEŠTAJI SNM 2019\likovna grupa\radionice, djec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8231430" cy="456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28596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6. LIKOVNA KOLONIJA BOROVIK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Borovik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18.05.2019.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3" descr="H:\MS 2019\IZVJEŠTAJI SNM 2019\likovna grupa\Borovik, 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71806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likovna grupa\61341478_667945956998270_6225181553656332288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3055944" cy="305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IZVJEŠTAJI SNM 2019\likovna grupa\BOROVIK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70389"/>
            <a:ext cx="2616197" cy="261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:\MS 2019\IZVJEŠTAJI SNM 2019\likovna grupa\BOROVIK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170389"/>
            <a:ext cx="2616197" cy="261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TRADICIJA I SUVREMENOST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Zagreb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25.05.2019.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773" name="Picture 5" descr="H:\MS 2019\aktivnosti\7_zagreb mimara\61477817_883898501957699_456100988398547763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0521"/>
          <a:stretch>
            <a:fillRect/>
          </a:stretch>
        </p:blipFill>
        <p:spPr bwMode="auto">
          <a:xfrm>
            <a:off x="1643042" y="1000108"/>
            <a:ext cx="5286412" cy="3151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MS 2019\aktivnosti\7_zagreb mimara\IMG_20190525_122701.jpg"/>
          <p:cNvPicPr>
            <a:picLocks noChangeAspect="1" noChangeArrowheads="1"/>
          </p:cNvPicPr>
          <p:nvPr/>
        </p:nvPicPr>
        <p:blipFill>
          <a:blip r:embed="rId3"/>
          <a:srcRect t="41922"/>
          <a:stretch>
            <a:fillRect/>
          </a:stretch>
        </p:blipFill>
        <p:spPr bwMode="auto">
          <a:xfrm>
            <a:off x="0" y="4286256"/>
            <a:ext cx="5426629" cy="236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:\MS 2019\aktivnosti\7_zagreb mimara\IMG-9204d97dd48cd94ed1d76471a27d9075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95480"/>
            <a:ext cx="3743237" cy="210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571472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4. DJEČJI FESTIVAL PJESME I PLESA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Korođ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01.06.2019.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795" name="Picture 3" descr="H:\MS 2019\aktivnosti\korođ\61522104_888579248156291_853666452923953971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23668"/>
          <a:stretch>
            <a:fillRect/>
          </a:stretch>
        </p:blipFill>
        <p:spPr bwMode="auto">
          <a:xfrm>
            <a:off x="214282" y="928671"/>
            <a:ext cx="5643602" cy="2418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H:\MS 2019\aktivnosti\korođ\61606714_888579684822914_80346841534357831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00108"/>
            <a:ext cx="2968095" cy="528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:\MS 2019\aktivnosti\korođ\61497227_888580078156208_42412147065487360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4826033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71472" y="131762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SNIMANJE REPORATAŽE ZA “MANJINSKI MOZAIK”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Josipovac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Punitovački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07.06.2019.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 descr="H:\MS 2019\aktivnosti\snimanje hrt\snimanje\2 -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022794"/>
            <a:ext cx="4643470" cy="26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H:\MS 2019\aktivnosti\snimanje hrt\snimanje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42984"/>
            <a:ext cx="2500330" cy="336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:\MS 2019\aktivnosti\snimanje hrt\62505484_892766984404184_226240429839246950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142984"/>
            <a:ext cx="4929190" cy="277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aktivnosti\snimanje hrt\snimanje\1 - 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72008"/>
            <a:ext cx="3554929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500034" y="0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37. SMOTRA SLOVAČKA FOLKLORA U RH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Jakšić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08.06.2019.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Picture 3" descr="H:\MS 2019\aktivnosti\10_jakšić\64476631_2351906051690001_853333623023285043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543414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H:\MS 2019\aktivnosti\10_jakšić\64596378_2351906058356667_373491524720761241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42588"/>
            <a:ext cx="5102468" cy="301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571472" y="131762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SNIMANJE REPORATAŽE ZA “MANJINSKI MOZAIK”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Josipovac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Punitovački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Jakšić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08.06.2019.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H:\MS 2019\aktivnosti\snimanje hrt\snimanje\3 - 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5000660" cy="28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aktivnosti\snimanje hrt\DSC_2943.JPG"/>
          <p:cNvPicPr>
            <a:picLocks noChangeAspect="1" noChangeArrowheads="1"/>
          </p:cNvPicPr>
          <p:nvPr/>
        </p:nvPicPr>
        <p:blipFill>
          <a:blip r:embed="rId3" cstate="print"/>
          <a:srcRect r="24008"/>
          <a:stretch>
            <a:fillRect/>
          </a:stretch>
        </p:blipFill>
        <p:spPr bwMode="auto">
          <a:xfrm rot="5400000">
            <a:off x="3235028" y="3874414"/>
            <a:ext cx="3429001" cy="253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MS 2019\aktivnosti\snimanje hrt\received_994193094107947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14422"/>
            <a:ext cx="2786082" cy="374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 txBox="1">
            <a:spLocks/>
          </p:cNvSpPr>
          <p:nvPr/>
        </p:nvSpPr>
        <p:spPr>
          <a:xfrm>
            <a:off x="571472" y="131762"/>
            <a:ext cx="8072494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SNIMANJE REPORATAŽE ZA “MANJINSKI MOZAIK”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Josipovac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Punitovački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09.06.2019.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4" descr="H:\MS 2019\aktivnosti\snimanje hrt\IMG-24ebd837733346629a525afa2a42080b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643306" cy="485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H:\MS 2019\aktivnosti\snimanje hrt\snimanje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142984"/>
            <a:ext cx="4122872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571472" y="131762"/>
            <a:ext cx="8072494" cy="93978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LIKOVNA KOLONIJA I RADIONICA UDRUGE ŽENA PUNITOVČANKE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Punitovci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09.06.2019.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5" name="Picture 3" descr="H:\MS 2019\IZVJEŠTAJI SNM 2019\likovna grupa\Kol. Punitovc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14422"/>
            <a:ext cx="609769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likovna grupa\iz Punitova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943257"/>
            <a:ext cx="5067312" cy="291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214282" y="131762"/>
            <a:ext cx="8643998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SNIMANJE VIDEO SPOTA ZA NAJAVU 53. ĐAKOVAČKIH VEZOVA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Đakovo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11.06.2019.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3" descr="H:\MS 2019\aktivnosti\snimanje vezovi\slike snimanje vezovi\DSC055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24908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MS 2019\aktivnosti\snimanje vezovi\slike snimanje vezovi\DSC0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2"/>
            <a:ext cx="4031452" cy="268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:\MS 2019\aktivnosti\snimanje vezovi\slike snimanje vezovi\DSC05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4274351" cy="284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H:\MS 2019\aktivnosti\snimanje vezovi\slike snimanje vezovi\DSC055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3249083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aktivnosti\snimanje vezovi\slike snimanje vezovi\DSC05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8"/>
            <a:ext cx="4702978" cy="313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:\MS 2019\aktivnosti\snimanje vezovi\slike snimanje vezovi\DSC05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00438"/>
            <a:ext cx="4673982" cy="311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500034" y="131762"/>
            <a:ext cx="7901014" cy="725470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/>
              <a:t>SUSRET OŠ “JOSIPA KOZARCA”</a:t>
            </a:r>
            <a:br>
              <a:rPr lang="hr-HR" sz="2000" dirty="0" smtClean="0"/>
            </a:br>
            <a:r>
              <a:rPr lang="hr-HR" sz="2000" dirty="0" err="1" smtClean="0"/>
              <a:t>Soljani</a:t>
            </a:r>
            <a:r>
              <a:rPr lang="hr-HR" sz="2000" dirty="0" smtClean="0"/>
              <a:t> – 28.03.2019.</a:t>
            </a:r>
            <a:endParaRPr lang="hr-HR" sz="2000" dirty="0"/>
          </a:p>
        </p:txBody>
      </p:sp>
      <p:pic>
        <p:nvPicPr>
          <p:cNvPr id="1026" name="Picture 2" descr="H:\MS 2019\aktivnosti\soljani\IMG-f67d7724f65c4c88905c736b5bcfc3ec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5143537" cy="3857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MS 2019\aktivnosti\soljani\IMG-6b37bf2bd480eeed397cd2a06ccd6de3-V.jpg"/>
          <p:cNvPicPr>
            <a:picLocks noChangeAspect="1" noChangeArrowheads="1"/>
          </p:cNvPicPr>
          <p:nvPr/>
        </p:nvPicPr>
        <p:blipFill>
          <a:blip r:embed="rId3"/>
          <a:srcRect t="23462"/>
          <a:stretch>
            <a:fillRect/>
          </a:stretch>
        </p:blipFill>
        <p:spPr bwMode="auto">
          <a:xfrm>
            <a:off x="4788326" y="3429000"/>
            <a:ext cx="4355674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H:\MS 2019\aktivnosti\soljani\IMG-1ae5e24edcf5750ffaca596f60035e8d-V.jpg"/>
          <p:cNvPicPr>
            <a:picLocks noChangeAspect="1" noChangeArrowheads="1"/>
          </p:cNvPicPr>
          <p:nvPr/>
        </p:nvPicPr>
        <p:blipFill>
          <a:blip r:embed="rId4"/>
          <a:srcRect t="31661"/>
          <a:stretch>
            <a:fillRect/>
          </a:stretch>
        </p:blipFill>
        <p:spPr bwMode="auto">
          <a:xfrm>
            <a:off x="642910" y="4772330"/>
            <a:ext cx="4069275" cy="208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14282" y="131762"/>
            <a:ext cx="8643998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LIKOVNA KOLONIJA „RANČ RAMARIN”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Garčin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- 2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Rezervirano mjesto sadržaj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340768"/>
            <a:ext cx="5365830" cy="301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96" y="3501008"/>
            <a:ext cx="4871718" cy="323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635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 txBox="1">
            <a:spLocks/>
          </p:cNvSpPr>
          <p:nvPr/>
        </p:nvSpPr>
        <p:spPr>
          <a:xfrm>
            <a:off x="214282" y="131762"/>
            <a:ext cx="8643998" cy="939784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23. JUŽNOSLOVENSKE DETSKE A MLADEŽNICKE FOLKLORNE SLAVNOSTI –DULOVCE – REPUBLIKA SLOVAČKA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28.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29.06.2019.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98" y="1340768"/>
            <a:ext cx="6498166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16839" r="5352" b="38836"/>
          <a:stretch/>
        </p:blipFill>
        <p:spPr>
          <a:xfrm>
            <a:off x="395536" y="188640"/>
            <a:ext cx="816810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 b="15789"/>
          <a:stretch/>
        </p:blipFill>
        <p:spPr>
          <a:xfrm>
            <a:off x="251519" y="3356992"/>
            <a:ext cx="42288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t="13883" r="2028" b="12241"/>
          <a:stretch/>
        </p:blipFill>
        <p:spPr>
          <a:xfrm>
            <a:off x="4461469" y="4373723"/>
            <a:ext cx="4272957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r="35272" b="16672"/>
          <a:stretch/>
        </p:blipFill>
        <p:spPr>
          <a:xfrm>
            <a:off x="251520" y="116632"/>
            <a:ext cx="4206147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" b="21106"/>
          <a:stretch/>
        </p:blipFill>
        <p:spPr>
          <a:xfrm>
            <a:off x="2699791" y="3312496"/>
            <a:ext cx="6152967" cy="3545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" b="31448"/>
          <a:stretch/>
        </p:blipFill>
        <p:spPr>
          <a:xfrm>
            <a:off x="179512" y="188640"/>
            <a:ext cx="664928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7" b="29970"/>
          <a:stretch/>
        </p:blipFill>
        <p:spPr>
          <a:xfrm>
            <a:off x="1385241" y="3429000"/>
            <a:ext cx="716464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9803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62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624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r="16434" b="420"/>
          <a:stretch/>
        </p:blipFill>
        <p:spPr>
          <a:xfrm>
            <a:off x="827584" y="3011746"/>
            <a:ext cx="3001173" cy="381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r="16433"/>
          <a:stretch/>
        </p:blipFill>
        <p:spPr>
          <a:xfrm>
            <a:off x="4592965" y="3037036"/>
            <a:ext cx="3774494" cy="3649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6192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zervirano mjesto sadržaja 9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9" b="24061"/>
          <a:stretch/>
        </p:blipFill>
        <p:spPr>
          <a:xfrm>
            <a:off x="467544" y="116632"/>
            <a:ext cx="7920880" cy="3159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34" y="3226758"/>
            <a:ext cx="4812299" cy="360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529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14282" y="131762"/>
            <a:ext cx="8643998" cy="93978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5. MANIFESTACIJA “DOĐI MILO, DOĐI DRAGO”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cap="small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Punitovci</a:t>
            </a:r>
            <a:r>
              <a:rPr kumimoji="0" lang="hr-HR" sz="2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29.06.2019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5554960" cy="269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6410"/>
            <a:ext cx="5585048" cy="314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8453"/>
            <a:ext cx="5597216" cy="314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56992"/>
            <a:ext cx="6615035" cy="3214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3052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3946"/>
            <a:ext cx="5153000" cy="301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zervirano mjesto sadržaja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98904"/>
            <a:ext cx="4648944" cy="225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zervirano mjesto sadržaj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792960" cy="269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465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725470"/>
          </a:xfrm>
        </p:spPr>
        <p:txBody>
          <a:bodyPr>
            <a:normAutofit/>
          </a:bodyPr>
          <a:lstStyle/>
          <a:p>
            <a:pPr algn="ctr"/>
            <a:r>
              <a:rPr lang="hr-HR" sz="2000" dirty="0" smtClean="0"/>
              <a:t>GODIŠNJA SKUPŠTINA MATICE SLOVAČKE JOSIPOVAC</a:t>
            </a:r>
            <a:r>
              <a:rPr lang="it-IT" sz="2000" dirty="0" smtClean="0"/>
              <a:t> </a:t>
            </a:r>
            <a:r>
              <a:rPr lang="hr-HR" sz="2000" dirty="0" err="1" smtClean="0"/>
              <a:t>Josipovac</a:t>
            </a:r>
            <a:r>
              <a:rPr lang="hr-HR" sz="2000" dirty="0" smtClean="0"/>
              <a:t> </a:t>
            </a:r>
            <a:r>
              <a:rPr lang="hr-HR" sz="2000" dirty="0" err="1" smtClean="0"/>
              <a:t>Punitovački</a:t>
            </a:r>
            <a:r>
              <a:rPr lang="hr-HR" sz="2000" dirty="0" smtClean="0"/>
              <a:t> – 30.03.2019.</a:t>
            </a:r>
            <a:endParaRPr lang="hr-HR" sz="2000" dirty="0"/>
          </a:p>
        </p:txBody>
      </p:sp>
      <p:pic>
        <p:nvPicPr>
          <p:cNvPr id="2050" name="Picture 2" descr="H:\MS 2019\aktivnosti\3_godišnja skupština\FOTO\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071547"/>
            <a:ext cx="5500725" cy="398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:\MS 2019\aktivnosti\3_godišnja skupština\FOTO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83457"/>
            <a:ext cx="4741420" cy="327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53. ĐAKOVAČKI VEZOVI - PREDSTAVLJANJE "SLOVAČKE" ZEMLJE PARTNERA</a:t>
            </a:r>
            <a:br>
              <a:rPr lang="hr-HR" sz="2000" b="1" dirty="0" smtClean="0"/>
            </a:br>
            <a:r>
              <a:rPr lang="hr-HR" sz="2000" b="1" dirty="0" smtClean="0"/>
              <a:t>ĐAKOVO -06.07.2019.</a:t>
            </a:r>
            <a:endParaRPr lang="hr-HR" sz="2000" b="1" dirty="0"/>
          </a:p>
        </p:txBody>
      </p:sp>
      <p:pic>
        <p:nvPicPr>
          <p:cNvPr id="1028" name="Picture 4" descr="H:\MS 2019\IZVJEŠTAJI SNM 2019\KVARTALNI 30.09.2019\KA\ĐAKOVAČKI VEZOVI 06.07\66012808_913758962304986_685447334575315353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11205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6338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S 2019\IZVJEŠTAJI SNM 2019\KVARTALNI 30.09.2019\KA\ĐAKOVAČKI VEZOVI 06.07\66582508_2363512780529328_523924522930693734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71546"/>
            <a:ext cx="6572296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3468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:\MS 2019\IZVJEŠTAJI SNM 2019\KVARTALNI 30.09.2019\KA\ĐAKOVAČKI VEZOVI 06.07\66228945_913759805638235_7731055585088503808_n.jpg"/>
          <p:cNvPicPr>
            <a:picLocks noChangeAspect="1" noChangeArrowheads="1"/>
          </p:cNvPicPr>
          <p:nvPr/>
        </p:nvPicPr>
        <p:blipFill>
          <a:blip r:embed="rId2"/>
          <a:srcRect b="12051"/>
          <a:stretch>
            <a:fillRect/>
          </a:stretch>
        </p:blipFill>
        <p:spPr bwMode="auto">
          <a:xfrm>
            <a:off x="4429124" y="214290"/>
            <a:ext cx="2786082" cy="445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H:\MS 2019\IZVJEŠTAJI SNM 2019\KVARTALNI 30.09.2019\KA\ĐAKOVAČKI VEZOVI 06.07\66059834_2429873557075462_130772716693015756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2571768" cy="463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ĐAKOVAČKI VEZOVI 06.07\66065873_2363512763862663_119312478649922355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5286380" cy="377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kstniOkvir 10"/>
          <p:cNvSpPr txBox="1"/>
          <p:nvPr/>
        </p:nvSpPr>
        <p:spPr>
          <a:xfrm>
            <a:off x="428596" y="285728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Priprema tradicionalnog slovačkog jela od krumpira –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polesnjak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TRADCIJSKA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39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:\MS 2019\IZVJEŠTAJI SNM 2019\KVARTALNI 30.09.2019\KA\ĐAKOVAČKI VEZOVI 06.07\66262927_2363512790529327_338414575347459686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44330" y="2786058"/>
            <a:ext cx="5429257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MS 2019\IZVJEŠTAJI SNM 2019\KVARTALNI 30.09.2019\KA\ĐAKOVAČKI VEZOVI 06.07\66010741_2363512907195982_626841633513537536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1"/>
            <a:ext cx="4857784" cy="357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5072066" y="42860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TRADICIJSKA SKUPINA I RADIONICA RUČNIH RADOVA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Izložbeni štand i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gastro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ponuda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2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MS 2019\IZVJEŠTAJI SNM 2019\KVARTALNI 30.09.2019\KA\ĐAKOVAČKI VEZOVI 06.07\FB_IMG_157052256089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4104"/>
          <a:stretch>
            <a:fillRect/>
          </a:stretch>
        </p:blipFill>
        <p:spPr bwMode="auto">
          <a:xfrm>
            <a:off x="214282" y="857232"/>
            <a:ext cx="6286544" cy="331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57158" y="14285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ODRASLA PLESNA, PJEVAČKA I TAMBURAŠKA SKUPINA – NASTUP PRILIKOM PREDSTAVLJANJA ZEMLJE PARTNER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H:\MS 2019\IZVJEŠTAJI SNM 2019\KVARTALNI 30.09.2019\KA\ĐAKOVAČKI VEZOVI 06.07\FB_IMG_1570522615075.jpg"/>
          <p:cNvPicPr>
            <a:picLocks noChangeAspect="1" noChangeArrowheads="1"/>
          </p:cNvPicPr>
          <p:nvPr/>
        </p:nvPicPr>
        <p:blipFill>
          <a:blip r:embed="rId3"/>
          <a:srcRect t="5915" b="14229"/>
          <a:stretch>
            <a:fillRect/>
          </a:stretch>
        </p:blipFill>
        <p:spPr bwMode="auto">
          <a:xfrm>
            <a:off x="2786050" y="3716594"/>
            <a:ext cx="5953116" cy="3141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9031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MS 2019\IZVJEŠTAJI SNM 2019\KVARTALNI 30.09.2019\KA\ĐAKOVAČKI VEZOVI 06.07\FB_IMG_15705225652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2638"/>
          <a:stretch>
            <a:fillRect/>
          </a:stretch>
        </p:blipFill>
        <p:spPr bwMode="auto">
          <a:xfrm>
            <a:off x="214282" y="214290"/>
            <a:ext cx="651293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ĐAKOVAČKI VEZOVI 06.07\66449254_2783559231714538_9174766789614108672_n.jpg"/>
          <p:cNvPicPr>
            <a:picLocks noChangeAspect="1" noChangeArrowheads="1"/>
          </p:cNvPicPr>
          <p:nvPr/>
        </p:nvPicPr>
        <p:blipFill>
          <a:blip r:embed="rId3"/>
          <a:srcRect t="5935" b="13949"/>
          <a:stretch>
            <a:fillRect/>
          </a:stretch>
        </p:blipFill>
        <p:spPr bwMode="auto">
          <a:xfrm>
            <a:off x="2656980" y="3708652"/>
            <a:ext cx="6096472" cy="3149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8751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53. ĐAKOVAČKI VEZOVI – MIMOHOD I NASTUP NA MEĐUNARODNOJ SMOTRI FOLKLORA</a:t>
            </a:r>
            <a:br>
              <a:rPr lang="hr-HR" sz="2000" b="1" dirty="0" smtClean="0"/>
            </a:br>
            <a:r>
              <a:rPr lang="hr-HR" sz="2000" b="1" dirty="0" smtClean="0"/>
              <a:t>"SLOVAČKA ZEMLJA PARTNER”</a:t>
            </a:r>
            <a:br>
              <a:rPr lang="hr-HR" sz="2000" b="1" dirty="0" smtClean="0"/>
            </a:br>
            <a:r>
              <a:rPr lang="hr-HR" sz="2000" b="1" dirty="0" smtClean="0"/>
              <a:t>ĐAKOVO -07.07.2019.</a:t>
            </a:r>
            <a:endParaRPr lang="hr-HR" sz="2000" b="1" dirty="0"/>
          </a:p>
        </p:txBody>
      </p:sp>
      <p:pic>
        <p:nvPicPr>
          <p:cNvPr id="10" name="Picture 3" descr="H:\MS 2019\IZVJEŠTAJI SNM 2019\KVARTALNI 30.09.2019\KA\ĐAKOVAČKI VEZOVI 07.07\66021268_914377255576490_691933158676050739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9935" b="22899"/>
          <a:stretch>
            <a:fillRect/>
          </a:stretch>
        </p:blipFill>
        <p:spPr bwMode="auto">
          <a:xfrm>
            <a:off x="285720" y="1928802"/>
            <a:ext cx="833106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509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MS 2019\IZVJEŠTAJI SNM 2019\KVARTALNI 30.09.2019\KA\ĐAKOVAČKI VEZOVI 07.07\66250710_916697198677829_391629433604774297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b="14248"/>
          <a:stretch>
            <a:fillRect/>
          </a:stretch>
        </p:blipFill>
        <p:spPr bwMode="auto">
          <a:xfrm>
            <a:off x="285720" y="214291"/>
            <a:ext cx="6858048" cy="3381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ĐAKOVAČKI VEZOVI 07.07\66287728_916697442011138_3034500080884252672_n.jpg"/>
          <p:cNvPicPr>
            <a:picLocks noChangeAspect="1" noChangeArrowheads="1"/>
          </p:cNvPicPr>
          <p:nvPr/>
        </p:nvPicPr>
        <p:blipFill>
          <a:blip r:embed="rId3"/>
          <a:srcRect b="8009"/>
          <a:stretch>
            <a:fillRect/>
          </a:stretch>
        </p:blipFill>
        <p:spPr bwMode="auto">
          <a:xfrm>
            <a:off x="2571736" y="3500438"/>
            <a:ext cx="5567378" cy="3207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1455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MS 2019\IZVJEŠTAJI SNM 2019\KVARTALNI 30.09.2019\KA\ĐAKOVAČKI VEZOVI 07.07\66422249_916699065344309_18765085778378752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674" b="14104"/>
          <a:stretch>
            <a:fillRect/>
          </a:stretch>
        </p:blipFill>
        <p:spPr bwMode="auto">
          <a:xfrm>
            <a:off x="214282" y="142852"/>
            <a:ext cx="6929486" cy="3521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ĐAKOVAČKI VEZOVI 07.07\67424622_2375517222662217_822092736145811046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286124"/>
            <a:ext cx="6138882" cy="33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8317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:\MS 2019\IZVJEŠTAJI SNM 2019\KVARTALNI 30.09.2019\KA\ĐAKOVAČKI VEZOVI 07.07\67378563_2375517085995564_74630585035155046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5072098" cy="299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ĐAKOVAČKI VEZOVI 07.07\67516887_2375518222662117_283618048997746278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536899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KVARTALNI 30.09.2019\KA\ĐAKOVAČKI VEZOVI 07.07\66231519_2787205674683227_4420556490536910848_n.jpg"/>
          <p:cNvPicPr>
            <a:picLocks noChangeAspect="1" noChangeArrowheads="1"/>
          </p:cNvPicPr>
          <p:nvPr/>
        </p:nvPicPr>
        <p:blipFill>
          <a:blip r:embed="rId4"/>
          <a:srcRect t="6216"/>
          <a:stretch>
            <a:fillRect/>
          </a:stretch>
        </p:blipFill>
        <p:spPr bwMode="auto">
          <a:xfrm>
            <a:off x="4747935" y="4199655"/>
            <a:ext cx="4396065" cy="265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087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:\MS 2019\aktivnosti\3_godišnja skupština\FOTO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6563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:\MS 2019\aktivnosti\3_godišnja skupština\FOTO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71942"/>
            <a:ext cx="4967270" cy="257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:\MS 2019\aktivnosti\3_godišnja skupština\FOTO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7166"/>
            <a:ext cx="4823083" cy="3511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21444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6. KRAJANKY DVOR –PREZENTACIJA MANJINE</a:t>
            </a:r>
            <a:br>
              <a:rPr lang="hr-HR" sz="2000" b="1" dirty="0" smtClean="0"/>
            </a:br>
            <a:r>
              <a:rPr lang="hr-HR" sz="2000" b="1" dirty="0" smtClean="0"/>
              <a:t>DETVA, REPUBLIKA SLOVAČKA – 12.-14.07.2019.</a:t>
            </a:r>
            <a:endParaRPr lang="hr-HR" sz="2000" b="1" dirty="0"/>
          </a:p>
        </p:txBody>
      </p:sp>
      <p:pic>
        <p:nvPicPr>
          <p:cNvPr id="11267" name="Picture 3" descr="C:\Users\Rozalija\Downloads\IMG_20190713_1405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022" y="1785926"/>
            <a:ext cx="8299382" cy="409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7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1"/>
          <p:cNvSpPr txBox="1">
            <a:spLocks/>
          </p:cNvSpPr>
          <p:nvPr/>
        </p:nvSpPr>
        <p:spPr>
          <a:xfrm>
            <a:off x="642910" y="142876"/>
            <a:ext cx="7467600" cy="10715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l-PL" sz="2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10. KOLONIA MALIAROV A </a:t>
            </a:r>
            <a:r>
              <a:rPr lang="pl-PL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SOCHAROV-</a:t>
            </a:r>
          </a:p>
          <a:p>
            <a:pPr lvl="0" algn="ctr">
              <a:spcBef>
                <a:spcPct val="0"/>
              </a:spcBef>
            </a:pPr>
            <a:r>
              <a:rPr lang="pl-PL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JURJEVAC PUNTIOVAČKI – 21.07.2019.</a:t>
            </a:r>
          </a:p>
          <a:p>
            <a:pPr lvl="0" algn="ctr">
              <a:spcBef>
                <a:spcPct val="0"/>
              </a:spcBef>
            </a:pP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:\MS 2019\IZVJEŠTAJI SNM 2019\KVARTALNI 30.09.2019\KA\7, 8, M\Jurjeva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666990"/>
            <a:ext cx="5138750" cy="3191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H:\MS 2019\IZVJEŠTAJI SNM 2019\KVARTALNI 30.09.2019\KA\7, 8, M\Jurjevac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6286544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324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42910" y="142876"/>
            <a:ext cx="7467600" cy="10715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l-PL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LIKOVNA KOLONIJA „KOD SLUKINE KOLEBE”</a:t>
            </a:r>
          </a:p>
          <a:p>
            <a:pPr lvl="0" algn="ctr">
              <a:spcBef>
                <a:spcPct val="0"/>
              </a:spcBef>
            </a:pPr>
            <a:r>
              <a:rPr lang="pl-PL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STRIZIVOJNA- 05.08.2019.</a:t>
            </a:r>
          </a:p>
          <a:p>
            <a:pPr lvl="0" algn="ctr">
              <a:spcBef>
                <a:spcPct val="0"/>
              </a:spcBef>
            </a:pP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:\MS 2019\IZVJEŠTAJI SNM 2019\KVARTALNI 30.09.2019\KA\7, 8, M\Strizivojna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199907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9436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642910" y="142876"/>
            <a:ext cx="7467600" cy="107154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l-PL" sz="2000" b="1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LIKOVNA KOLONIJA U SUSRET MANIFESTACIJI „SLOVACI DO DRLAKU”</a:t>
            </a:r>
          </a:p>
          <a:p>
            <a:pPr lvl="0" algn="ctr">
              <a:spcBef>
                <a:spcPct val="0"/>
              </a:spcBef>
            </a:pPr>
            <a:r>
              <a:rPr kumimoji="0" lang="pl-PL" sz="2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 PUNITOVAČKI</a:t>
            </a:r>
            <a:r>
              <a:rPr kumimoji="0" lang="pl-PL" sz="2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11.08.2019.</a:t>
            </a:r>
            <a:endParaRPr kumimoji="0" lang="hr-HR" sz="2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Picture 3" descr="H:\MS 2019\IZVJEŠTAJI SNM 2019\KVARTALNI 30.09.2019\KA\7, 8, M\Josipovac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7467600" cy="424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7704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MS 2019\IZVJEŠTAJI SNM 2019\KVARTALNI 30.09.2019\KA\7, 8, M\Josipovac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4643470" cy="2707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7, 8, M\Josipova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98795"/>
            <a:ext cx="2442529" cy="375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H:\MS 2019\IZVJEŠTAJI SNM 2019\KVARTALNI 30.09.2019\KA\7, 8, M\Josipovac4.jpg"/>
          <p:cNvPicPr>
            <a:picLocks noChangeAspect="1" noChangeArrowheads="1"/>
          </p:cNvPicPr>
          <p:nvPr/>
        </p:nvPicPr>
        <p:blipFill>
          <a:blip r:embed="rId4"/>
          <a:srcRect t="16129"/>
          <a:stretch>
            <a:fillRect/>
          </a:stretch>
        </p:blipFill>
        <p:spPr bwMode="auto">
          <a:xfrm>
            <a:off x="2928925" y="3071810"/>
            <a:ext cx="207846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:\MS 2019\IZVJEŠTAJI SNM 2019\KVARTALNI 30.09.2019\KA\7, 8, M\67845055_937312766616272_5693473840886185984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7166"/>
            <a:ext cx="3393012" cy="254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H:\MS 2019\IZVJEŠTAJI SNM 2019\KVARTALNI 30.09.2019\KA\7, 8, M\67902009_937312816616267_638399926089495347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071810"/>
            <a:ext cx="2714644" cy="3619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509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000" b="1" dirty="0" smtClean="0"/>
              <a:t>12.MANIFESTACIJA “SLOVACI DO DRLAKU” –</a:t>
            </a:r>
            <a:br>
              <a:rPr lang="hr-HR" sz="2000" b="1" dirty="0" smtClean="0"/>
            </a:br>
            <a:r>
              <a:rPr lang="hr-HR" sz="2000" b="1" dirty="0" smtClean="0"/>
              <a:t>25 OBLJETNICA MATICE SLOVAČKE JOSIPOVAC</a:t>
            </a:r>
            <a:br>
              <a:rPr lang="hr-HR" sz="2000" b="1" dirty="0" smtClean="0"/>
            </a:br>
            <a:r>
              <a:rPr lang="hr-HR" sz="2000" b="1" dirty="0" smtClean="0"/>
              <a:t>JOSIPOVAC PUNITOVAČKI . 23.08.2019.</a:t>
            </a:r>
            <a:endParaRPr lang="hr-HR" sz="2000" b="1" dirty="0"/>
          </a:p>
        </p:txBody>
      </p:sp>
      <p:pic>
        <p:nvPicPr>
          <p:cNvPr id="15366" name="Picture 6" descr="H:\MS 2019\IZVJEŠTAJI SNM 2019\KVARTALNI 30.09.2019\KA\SDD\68927590_2910913978979062_82075570466612838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4397" b="13517"/>
          <a:stretch>
            <a:fillRect/>
          </a:stretch>
        </p:blipFill>
        <p:spPr bwMode="auto">
          <a:xfrm>
            <a:off x="571472" y="1785926"/>
            <a:ext cx="7832612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288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MS 2019\IZVJEŠTAJI SNM 2019\KVARTALNI 30.09.2019\KA\SDD\68881097_2910941242309669_5073501337547702272_n.jpg"/>
          <p:cNvPicPr>
            <a:picLocks noChangeAspect="1" noChangeArrowheads="1"/>
          </p:cNvPicPr>
          <p:nvPr/>
        </p:nvPicPr>
        <p:blipFill>
          <a:blip r:embed="rId2"/>
          <a:srcRect t="5277" b="14104"/>
          <a:stretch>
            <a:fillRect/>
          </a:stretch>
        </p:blipFill>
        <p:spPr bwMode="auto">
          <a:xfrm>
            <a:off x="2143108" y="3312886"/>
            <a:ext cx="6596058" cy="354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:\MS 2019\IZVJEŠTAJI SNM 2019\KVARTALNI 30.09.2019\KA\SDD\69439448_2910916938978766_4870446137175179264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t="6742" b="12638"/>
          <a:stretch>
            <a:fillRect/>
          </a:stretch>
        </p:blipFill>
        <p:spPr bwMode="auto">
          <a:xfrm>
            <a:off x="285720" y="214290"/>
            <a:ext cx="6072230" cy="326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6500826" y="50004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Izložba rukotvorina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TRADCIJSKA SKUPINA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29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:\MS 2019\IZVJEŠTAJI SNM 2019\KVARTALNI 30.09.2019\KA\SDD\69099453_2910917052312088_703933165445578752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/>
          <a:stretch>
            <a:fillRect/>
          </a:stretch>
        </p:blipFill>
        <p:spPr bwMode="auto">
          <a:xfrm>
            <a:off x="2643174" y="2857496"/>
            <a:ext cx="6043067" cy="3757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680428_2910917078978752_2326770937443123200_n.jpg"/>
          <p:cNvPicPr>
            <a:picLocks noChangeAspect="1" noChangeArrowheads="1"/>
          </p:cNvPicPr>
          <p:nvPr/>
        </p:nvPicPr>
        <p:blipFill>
          <a:blip r:embed="rId3"/>
          <a:srcRect t="5277" b="6775"/>
          <a:stretch>
            <a:fillRect/>
          </a:stretch>
        </p:blipFill>
        <p:spPr bwMode="auto">
          <a:xfrm>
            <a:off x="428597" y="214290"/>
            <a:ext cx="5500726" cy="3225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6072198" y="428604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LIKOVNA GRUPA KONTRAST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Izložba slika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8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:\MS 2019\IZVJEŠTAJI SNM 2019\KVARTALNI 30.09.2019\KA\SDD\69276626_2910914558979004_588917606154292428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4104"/>
          <a:stretch>
            <a:fillRect/>
          </a:stretch>
        </p:blipFill>
        <p:spPr bwMode="auto">
          <a:xfrm>
            <a:off x="285719" y="214290"/>
            <a:ext cx="66335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272755_2910920085645118_8715344939803738112_n.jpg"/>
          <p:cNvPicPr>
            <a:picLocks noChangeAspect="1" noChangeArrowheads="1"/>
          </p:cNvPicPr>
          <p:nvPr/>
        </p:nvPicPr>
        <p:blipFill>
          <a:blip r:embed="rId3"/>
          <a:srcRect t="27264" b="12638"/>
          <a:stretch>
            <a:fillRect/>
          </a:stretch>
        </p:blipFill>
        <p:spPr bwMode="auto">
          <a:xfrm>
            <a:off x="715574" y="3643314"/>
            <a:ext cx="802359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7000892" y="57148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MLAĐA 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91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MS 2019\IZVJEŠTAJI SNM 2019\KVARTALNI 30.09.2019\KA\SDD\68414766_2910935788976881_823046742442036428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0195" b="5309"/>
          <a:stretch>
            <a:fillRect/>
          </a:stretch>
        </p:blipFill>
        <p:spPr bwMode="auto">
          <a:xfrm>
            <a:off x="214282" y="214290"/>
            <a:ext cx="73104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SDD\69037901_2910935005643626_400591316230078464_n.jpg"/>
          <p:cNvPicPr>
            <a:picLocks noChangeAspect="1" noChangeArrowheads="1"/>
          </p:cNvPicPr>
          <p:nvPr/>
        </p:nvPicPr>
        <p:blipFill>
          <a:blip r:embed="rId3"/>
          <a:srcRect l="7329" t="17003" b="8241"/>
          <a:stretch>
            <a:fillRect/>
          </a:stretch>
        </p:blipFill>
        <p:spPr bwMode="auto">
          <a:xfrm>
            <a:off x="1571604" y="2928934"/>
            <a:ext cx="677468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7500958" y="571480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STARIJA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8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"/>
          <p:cNvSpPr txBox="1">
            <a:spLocks/>
          </p:cNvSpPr>
          <p:nvPr/>
        </p:nvSpPr>
        <p:spPr>
          <a:xfrm>
            <a:off x="457200" y="274638"/>
            <a:ext cx="7901014" cy="939784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IZLOŽBA LIKOVNE GRUPE “KONTRAST” I TRADICIJSKE</a:t>
            </a:r>
            <a:r>
              <a:rPr kumimoji="0" lang="hr-HR" sz="2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SKUPINE </a:t>
            </a:r>
            <a:r>
              <a:rPr lang="hr-HR" sz="2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RADIONICE RUČIH RADOVA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Josipovac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hr-HR" sz="2000" b="0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Punitovački</a:t>
            </a:r>
            <a:r>
              <a:rPr kumimoji="0" lang="hr-HR" sz="2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06.04.2019.</a:t>
            </a:r>
            <a:endParaRPr kumimoji="0" lang="hr-HR" sz="2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2" name="Picture 6" descr="H:\MS 2019\aktivnosti\4_likovna izložba travanj\FOTO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609604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:\MS 2019\aktivnosti\4_likovna izložba travanj\FOTO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86190"/>
            <a:ext cx="5110146" cy="287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:\MS 2019\IZVJEŠTAJI SNM 2019\KVARTALNI 30.09.2019\KA\SDD\69740639_2910913672312426_485105981873717248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/>
          <a:stretch>
            <a:fillRect/>
          </a:stretch>
        </p:blipFill>
        <p:spPr bwMode="auto">
          <a:xfrm>
            <a:off x="500034" y="214290"/>
            <a:ext cx="290909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389081_2910917338978726_7366987850404855808_n.jpg"/>
          <p:cNvPicPr>
            <a:picLocks noChangeAspect="1" noChangeArrowheads="1"/>
          </p:cNvPicPr>
          <p:nvPr/>
        </p:nvPicPr>
        <p:blipFill>
          <a:blip r:embed="rId3"/>
          <a:srcRect l="13192" t="14071"/>
          <a:stretch>
            <a:fillRect/>
          </a:stretch>
        </p:blipFill>
        <p:spPr bwMode="auto">
          <a:xfrm>
            <a:off x="3571868" y="285728"/>
            <a:ext cx="508793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SDD\68830085_2910917812312012_4984335961056870400_n.jpg"/>
          <p:cNvPicPr>
            <a:picLocks noChangeAspect="1" noChangeArrowheads="1"/>
          </p:cNvPicPr>
          <p:nvPr/>
        </p:nvPicPr>
        <p:blipFill>
          <a:blip r:embed="rId4"/>
          <a:srcRect t="22866"/>
          <a:stretch>
            <a:fillRect/>
          </a:stretch>
        </p:blipFill>
        <p:spPr bwMode="auto">
          <a:xfrm>
            <a:off x="2928926" y="3643314"/>
            <a:ext cx="583475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571472" y="4429132"/>
            <a:ext cx="2214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Matea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Ozanjak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, solistica na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heligonki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Časna sestra Renata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Bunova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i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Emilio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Kanisek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293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12.MANIFESTACIJA “SLOVACI DO DRLAKU” –</a:t>
            </a:r>
            <a:br>
              <a:rPr lang="hr-HR" sz="2000" b="1" dirty="0" smtClean="0"/>
            </a:br>
            <a:r>
              <a:rPr lang="hr-HR" sz="2000" b="1" dirty="0" smtClean="0"/>
              <a:t>25 OBLJETNICA MATICE SLOVAČKE JOSIPOVAC</a:t>
            </a:r>
            <a:br>
              <a:rPr lang="hr-HR" sz="2000" b="1" dirty="0" smtClean="0"/>
            </a:br>
            <a:r>
              <a:rPr lang="hr-HR" sz="2000" b="1" dirty="0" smtClean="0"/>
              <a:t>JOSIPOVAC PUNITOVAČKI . 24.08.2019.</a:t>
            </a:r>
            <a:endParaRPr lang="hr-HR" sz="2000" b="1" dirty="0"/>
          </a:p>
        </p:txBody>
      </p:sp>
      <p:pic>
        <p:nvPicPr>
          <p:cNvPr id="20485" name="Picture 5" descr="H:\MS 2019\IZVJEŠTAJI SNM 2019\KVARTALNI 30.09.2019\KA\SDD\69643130_2913352112068582_322258671034485964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5277" b="912"/>
          <a:stretch>
            <a:fillRect/>
          </a:stretch>
        </p:blipFill>
        <p:spPr bwMode="auto">
          <a:xfrm>
            <a:off x="2301915" y="2643182"/>
            <a:ext cx="6376149" cy="3912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MS 2019\IZVJEŠTAJI SNM 2019\KVARTALNI 30.09.2019\KA\SDD\69000573_2913356268734833_7766178384526180352_n.jpg"/>
          <p:cNvPicPr>
            <a:picLocks noChangeAspect="1" noChangeArrowheads="1"/>
          </p:cNvPicPr>
          <p:nvPr/>
        </p:nvPicPr>
        <p:blipFill>
          <a:blip r:embed="rId3"/>
          <a:srcRect t="5277" b="6775"/>
          <a:stretch>
            <a:fillRect/>
          </a:stretch>
        </p:blipFill>
        <p:spPr bwMode="auto">
          <a:xfrm>
            <a:off x="357158" y="1500175"/>
            <a:ext cx="4000528" cy="23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kstniOkvir 12"/>
          <p:cNvSpPr txBox="1"/>
          <p:nvPr/>
        </p:nvSpPr>
        <p:spPr>
          <a:xfrm>
            <a:off x="4572000" y="157161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SVETA MISA 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Sudionici u narodnim nošnjama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8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:\MS 2019\IZVJEŠTAJI SNM 2019\KVARTALNI 30.09.2019\KA\SDD\69858332_2913353012068492_551642713709713817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9674" b="8241"/>
          <a:stretch>
            <a:fillRect/>
          </a:stretch>
        </p:blipFill>
        <p:spPr bwMode="auto">
          <a:xfrm>
            <a:off x="142844" y="71414"/>
            <a:ext cx="4307893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401766_2913353418735118_5350805239588978688_n.jpg"/>
          <p:cNvPicPr>
            <a:picLocks noChangeAspect="1" noChangeArrowheads="1"/>
          </p:cNvPicPr>
          <p:nvPr/>
        </p:nvPicPr>
        <p:blipFill>
          <a:blip r:embed="rId3"/>
          <a:srcRect t="8208" b="5309"/>
          <a:stretch>
            <a:fillRect/>
          </a:stretch>
        </p:blipFill>
        <p:spPr bwMode="auto">
          <a:xfrm>
            <a:off x="4357686" y="357166"/>
            <a:ext cx="4155884" cy="239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KVARTALNI 30.09.2019\KA\SDD\69644654_2913352725401854_2713398387280969728_n.jpg"/>
          <p:cNvPicPr>
            <a:picLocks noChangeAspect="1" noChangeArrowheads="1"/>
          </p:cNvPicPr>
          <p:nvPr/>
        </p:nvPicPr>
        <p:blipFill>
          <a:blip r:embed="rId4"/>
          <a:srcRect t="6742" b="9707"/>
          <a:stretch>
            <a:fillRect/>
          </a:stretch>
        </p:blipFill>
        <p:spPr bwMode="auto">
          <a:xfrm>
            <a:off x="214283" y="2714620"/>
            <a:ext cx="4360611" cy="242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IZVJEŠTAJI SNM 2019\KVARTALNI 30.09.2019\KA\SDD\69256615_2913352732068520_5895622605590757376_n.jpg"/>
          <p:cNvPicPr>
            <a:picLocks noChangeAspect="1" noChangeArrowheads="1"/>
          </p:cNvPicPr>
          <p:nvPr/>
        </p:nvPicPr>
        <p:blipFill>
          <a:blip r:embed="rId5"/>
          <a:srcRect t="12606" b="6775"/>
          <a:stretch>
            <a:fillRect/>
          </a:stretch>
        </p:blipFill>
        <p:spPr bwMode="auto">
          <a:xfrm>
            <a:off x="3500430" y="3857628"/>
            <a:ext cx="5183765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4786314" y="285749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TRADICIJSKA SKUPINA</a:t>
            </a:r>
          </a:p>
          <a:p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Gastro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ponuda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72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MS 2019\IZVJEŠTAJI SNM 2019\KVARTALNI 30.09.2019\KA\SDD\67943516_2913365052067288_37584308331033395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6742" b="15570"/>
          <a:stretch>
            <a:fillRect/>
          </a:stretch>
        </p:blipFill>
        <p:spPr bwMode="auto">
          <a:xfrm>
            <a:off x="357158" y="428605"/>
            <a:ext cx="5643602" cy="292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:\MS 2019\IZVJEŠTAJI SNM 2019\KVARTALNI 30.09.2019\KA\SDD\69918447_2913363975400729_4762405998621097984_n.jpg"/>
          <p:cNvPicPr>
            <a:picLocks noChangeAspect="1" noChangeArrowheads="1"/>
          </p:cNvPicPr>
          <p:nvPr/>
        </p:nvPicPr>
        <p:blipFill>
          <a:blip r:embed="rId3"/>
          <a:srcRect t="21401" b="11172"/>
          <a:stretch>
            <a:fillRect/>
          </a:stretch>
        </p:blipFill>
        <p:spPr bwMode="auto">
          <a:xfrm>
            <a:off x="1285852" y="3357562"/>
            <a:ext cx="731043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6429388" y="500042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MLAĐA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I STARIJA DJEČJA PLESNA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8476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:\MS 2019\IZVJEŠTAJI SNM 2019\KVARTALNI 30.09.2019\KA\SDD\69060849_2913369165400210_8643672544202719232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1140" b="6775"/>
          <a:stretch>
            <a:fillRect/>
          </a:stretch>
        </p:blipFill>
        <p:spPr bwMode="auto">
          <a:xfrm>
            <a:off x="2928926" y="142852"/>
            <a:ext cx="5786478" cy="316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IZVJEŠTAJI SNM 2019\KVARTALNI 30.09.2019\KA\SDD\69167088_2913366662067127_7104259804645818368_n.jpg"/>
          <p:cNvPicPr>
            <a:picLocks noChangeAspect="1" noChangeArrowheads="1"/>
          </p:cNvPicPr>
          <p:nvPr/>
        </p:nvPicPr>
        <p:blipFill>
          <a:blip r:embed="rId3"/>
          <a:srcRect l="10021" t="6742" b="5309"/>
          <a:stretch>
            <a:fillRect/>
          </a:stretch>
        </p:blipFill>
        <p:spPr bwMode="auto">
          <a:xfrm>
            <a:off x="4857752" y="4287078"/>
            <a:ext cx="3945457" cy="257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MS 2019\IZVJEŠTAJI SNM 2019\KVARTALNI 30.09.2019\KA\SDD\69283334_2913429158727544_3107925604826087424_n.jpg"/>
          <p:cNvPicPr>
            <a:picLocks noChangeAspect="1" noChangeArrowheads="1"/>
          </p:cNvPicPr>
          <p:nvPr/>
        </p:nvPicPr>
        <p:blipFill>
          <a:blip r:embed="rId4"/>
          <a:srcRect t="17003" b="6775"/>
          <a:stretch>
            <a:fillRect/>
          </a:stretch>
        </p:blipFill>
        <p:spPr bwMode="auto">
          <a:xfrm>
            <a:off x="0" y="2928934"/>
            <a:ext cx="5214942" cy="2649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357158" y="714356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ODRASLA PLESNA I TAMBURAŠKA SKUPINA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65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:\MS 2019\IZVJEŠTAJI SNM 2019\KVARTALNI 30.09.2019\KA\SDD\69582655_2913362352067558_910582952797143040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33127"/>
          <a:stretch>
            <a:fillRect/>
          </a:stretch>
        </p:blipFill>
        <p:spPr bwMode="auto">
          <a:xfrm>
            <a:off x="1428728" y="3357562"/>
            <a:ext cx="7310438" cy="3259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H:\MS 2019\IZVJEŠTAJI SNM 2019\KVARTALNI 30.09.2019\KA\SDD\69113917_2913374392066354_3375723825118314496_n.jpg"/>
          <p:cNvPicPr>
            <a:picLocks noChangeAspect="1" noChangeArrowheads="1"/>
          </p:cNvPicPr>
          <p:nvPr/>
        </p:nvPicPr>
        <p:blipFill>
          <a:blip r:embed="rId3"/>
          <a:srcRect t="28730"/>
          <a:stretch>
            <a:fillRect/>
          </a:stretch>
        </p:blipFill>
        <p:spPr bwMode="auto">
          <a:xfrm>
            <a:off x="357158" y="285728"/>
            <a:ext cx="6786610" cy="322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96894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20. VEČER POLESNJAKA</a:t>
            </a:r>
            <a:br>
              <a:rPr lang="hr-HR" sz="2000" b="1" dirty="0" smtClean="0"/>
            </a:br>
            <a:r>
              <a:rPr lang="hr-HR" sz="2000" b="1" dirty="0" smtClean="0"/>
              <a:t>MARKOVAC NAŠIČKI – 14.09.2019.</a:t>
            </a:r>
            <a:endParaRPr lang="hr-HR" sz="2000" b="1" dirty="0"/>
          </a:p>
        </p:txBody>
      </p:sp>
      <p:pic>
        <p:nvPicPr>
          <p:cNvPr id="28676" name="Picture 4" descr="H:\MS 2019\aktivnosti\Markovac polesnjak\70201037_960876090926606_614206029995756748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357585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H:\MS 2019\aktivnosti\Markovac polesnjak\70420072_960876237593258_418987320006829670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027434"/>
            <a:ext cx="5500694" cy="283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:\MS 2019\aktivnosti\Markovac polesnjak\69994641_960876144259934_145497718721085440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3869266" cy="290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6892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H:\MS 2019\aktivnosti\Markovac polesnjak\70262235_1104410916414989_7851905004041404416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4919" b="22312"/>
          <a:stretch>
            <a:fillRect/>
          </a:stretch>
        </p:blipFill>
        <p:spPr bwMode="auto">
          <a:xfrm>
            <a:off x="142844" y="214290"/>
            <a:ext cx="559564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aktivnosti\Markovac polesnjak\71018385_960765354271013_4989808397932036096_n.jpg"/>
          <p:cNvPicPr>
            <a:picLocks noChangeAspect="1" noChangeArrowheads="1"/>
          </p:cNvPicPr>
          <p:nvPr/>
        </p:nvPicPr>
        <p:blipFill>
          <a:blip r:embed="rId3"/>
          <a:srcRect t="19111"/>
          <a:stretch>
            <a:fillRect/>
          </a:stretch>
        </p:blipFill>
        <p:spPr bwMode="auto">
          <a:xfrm>
            <a:off x="5156722" y="1857364"/>
            <a:ext cx="3987278" cy="241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:\MS 2019\aktivnosti\Markovac polesnjak\71137438_960747424272806_290029233009328128_n.jpg"/>
          <p:cNvPicPr>
            <a:picLocks noChangeAspect="1" noChangeArrowheads="1"/>
          </p:cNvPicPr>
          <p:nvPr/>
        </p:nvPicPr>
        <p:blipFill>
          <a:blip r:embed="rId4"/>
          <a:srcRect l="17187" t="20872" r="23437" b="6771"/>
          <a:stretch>
            <a:fillRect/>
          </a:stretch>
        </p:blipFill>
        <p:spPr bwMode="auto">
          <a:xfrm>
            <a:off x="571472" y="2500306"/>
            <a:ext cx="4429156" cy="3030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aktivnosti\Markovac polesnjak\70777333_1104387043084043_4271572377210454016_n.jpg"/>
          <p:cNvPicPr>
            <a:picLocks noChangeAspect="1" noChangeArrowheads="1"/>
          </p:cNvPicPr>
          <p:nvPr/>
        </p:nvPicPr>
        <p:blipFill>
          <a:blip r:embed="rId5"/>
          <a:srcRect t="24332"/>
          <a:stretch>
            <a:fillRect/>
          </a:stretch>
        </p:blipFill>
        <p:spPr bwMode="auto">
          <a:xfrm>
            <a:off x="4738243" y="4357694"/>
            <a:ext cx="4405757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53574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HODOČAŠĆE U SLOVČKU </a:t>
            </a:r>
            <a:br>
              <a:rPr lang="hr-HR" sz="2000" b="1" dirty="0" smtClean="0"/>
            </a:br>
            <a:r>
              <a:rPr lang="hr-HR" sz="2000" b="1" dirty="0" smtClean="0"/>
              <a:t>ŠASTIN, SLOVAČKA REPUBLIKA– 15.09.2019.</a:t>
            </a:r>
            <a:endParaRPr lang="hr-HR" sz="2000" b="1" dirty="0"/>
          </a:p>
        </p:txBody>
      </p:sp>
      <p:pic>
        <p:nvPicPr>
          <p:cNvPr id="30724" name="Picture 4" descr="C:\Users\Rozalija\Downloads\IMG-c1a1cb3ae5972f0b5ed02db375e499cf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24332"/>
          <a:stretch>
            <a:fillRect/>
          </a:stretch>
        </p:blipFill>
        <p:spPr bwMode="auto">
          <a:xfrm>
            <a:off x="571472" y="1214422"/>
            <a:ext cx="5000660" cy="280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Rozalija\Downloads\IMG-cba7a92792df2185828431c35516a0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2214577" cy="295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Rozalija\Downloads\IMG-63c4a461ea7df9053bafe004d4ad929d-V.jpg"/>
          <p:cNvPicPr>
            <a:picLocks noChangeAspect="1" noChangeArrowheads="1"/>
          </p:cNvPicPr>
          <p:nvPr/>
        </p:nvPicPr>
        <p:blipFill>
          <a:blip r:embed="rId4"/>
          <a:srcRect t="6614" b="4950"/>
          <a:stretch>
            <a:fillRect/>
          </a:stretch>
        </p:blipFill>
        <p:spPr bwMode="auto">
          <a:xfrm>
            <a:off x="642910" y="4071942"/>
            <a:ext cx="4857784" cy="241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Rozalija\Downloads\IMG-b1f72c0fb6ca73b30a99af8eb85b31a3-V.jpg"/>
          <p:cNvPicPr>
            <a:picLocks noChangeAspect="1" noChangeArrowheads="1"/>
          </p:cNvPicPr>
          <p:nvPr/>
        </p:nvPicPr>
        <p:blipFill>
          <a:blip r:embed="rId5"/>
          <a:srcRect t="13192" b="26710"/>
          <a:stretch>
            <a:fillRect/>
          </a:stretch>
        </p:blipFill>
        <p:spPr bwMode="auto">
          <a:xfrm>
            <a:off x="5634236" y="4000504"/>
            <a:ext cx="2461189" cy="263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4424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LIKOVNA KOLONIJA BROD</a:t>
            </a:r>
            <a:br>
              <a:rPr lang="hr-HR" sz="2000" b="1" dirty="0" smtClean="0"/>
            </a:br>
            <a:r>
              <a:rPr lang="hr-HR" sz="2000" b="1" dirty="0" smtClean="0"/>
              <a:t>SLAVONSKI BROD– 15.09.2019.</a:t>
            </a:r>
            <a:endParaRPr lang="hr-HR" sz="2000" b="1" dirty="0"/>
          </a:p>
        </p:txBody>
      </p:sp>
      <p:pic>
        <p:nvPicPr>
          <p:cNvPr id="31749" name="Picture 5" descr="H:\MS 2019\IZVJEŠTAJI SNM 2019\KVARTALNI 30.09.2019\KA\7, 8, M\Izvješće 2019, 9. m\Slavonski  Bro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6253440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:\MS 2019\IZVJEŠTAJI SNM 2019\KVARTALNI 30.09.2019\KA\7, 8, M\Izvješće 2019, 9. m\S B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884613"/>
            <a:ext cx="4418656" cy="297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11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MS 2019\aktivnosti\4_likovna izložba travanj\FOTO\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286544" cy="3058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:\MS 2019\aktivnosti\4_likovna izložba travanj\FOTO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691691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SVEČANA SVETA MISA ZA CRKVENI GOD </a:t>
            </a:r>
            <a:br>
              <a:rPr lang="hr-HR" sz="2000" b="1" dirty="0" smtClean="0"/>
            </a:br>
            <a:r>
              <a:rPr lang="hr-HR" sz="2000" b="1" dirty="0" smtClean="0"/>
              <a:t>JOSIPOVAC PUNITOVAČKI– 29.09.2019.</a:t>
            </a:r>
            <a:endParaRPr lang="hr-HR" sz="2000" b="1" dirty="0"/>
          </a:p>
        </p:txBody>
      </p:sp>
      <p:pic>
        <p:nvPicPr>
          <p:cNvPr id="32771" name="Picture 3" descr="H:\MS 2019\IZVJEŠTAJI SNM 2019\KVARTALNI 30.09.2019\KA\MIHALA\69246235_3069848896375033_4628754514814435328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3602"/>
          <a:stretch>
            <a:fillRect/>
          </a:stretch>
        </p:blipFill>
        <p:spPr bwMode="auto">
          <a:xfrm>
            <a:off x="428596" y="1142984"/>
            <a:ext cx="4572032" cy="2962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IZVJEŠTAJI SNM 2019\KVARTALNI 30.09.2019\KA\MIHALA\70976770_3069848986375024_179763377118956748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85860"/>
            <a:ext cx="2694387" cy="359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H:\MS 2019\IZVJEŠTAJI SNM 2019\KVARTALNI 30.09.2019\KA\MIHALA\71140188_3069848816375041_4203540812501352448_n (1).jpg"/>
          <p:cNvPicPr>
            <a:picLocks noChangeAspect="1" noChangeArrowheads="1"/>
          </p:cNvPicPr>
          <p:nvPr/>
        </p:nvPicPr>
        <p:blipFill>
          <a:blip r:embed="rId4"/>
          <a:srcRect t="3811" b="19967"/>
          <a:stretch>
            <a:fillRect/>
          </a:stretch>
        </p:blipFill>
        <p:spPr bwMode="auto">
          <a:xfrm>
            <a:off x="2571736" y="3143224"/>
            <a:ext cx="365521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2555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Vuka 05.10.2019\72349521_2628927700497648_1614339298734112768_n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 t="1985" r="-1488" b="2466"/>
          <a:stretch/>
        </p:blipFill>
        <p:spPr bwMode="auto">
          <a:xfrm>
            <a:off x="251520" y="4005064"/>
            <a:ext cx="447484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1.SMOTRA FOLKLORA „BLAG ČUVAM, BLAGOM SE DIČIM”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VUKA – 05.10.2019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6" name="Slika 5" descr="F:\MS 2019\IZVJEŠTAJI SNM 2019\godišnji\foto\slike\Vuka 05.10.2019\71596593_2628930977163987_2074694277434179584_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1" b="10401"/>
          <a:stretch/>
        </p:blipFill>
        <p:spPr bwMode="auto">
          <a:xfrm>
            <a:off x="1619672" y="1000108"/>
            <a:ext cx="5760085" cy="286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 descr="F:\MS 2019\IZVJEŠTAJI SNM 2019\godišnji\foto\slike\Vuka 05.10.2019\71489978_2628933160497102_9128000698909196288_n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9" b="4196"/>
          <a:stretch/>
        </p:blipFill>
        <p:spPr bwMode="auto">
          <a:xfrm>
            <a:off x="4726360" y="4328837"/>
            <a:ext cx="3888655" cy="201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28541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6. MANIFESTACIJA „POD STOLJETNIM GLOGOVIMA”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JURJEVAC PUNITOVAČKI – 20.10.2019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Jurjevac 20.10.2019\72862166_2445490788998193_4065588047796764672_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18457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zervirano mjesto sadržaja 3" descr="F:\MS 2019\IZVJEŠTAJI SNM 2019\godišnji\foto\slike\Jurjevac 20.10.2019\72765108_2721869507875866_4198112429105741824_o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609944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96406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F:\MS 2019\IZVJEŠTAJI SNM 2019\godišnji\foto\slike\Jurjevac 20.10.2019\72983170_2445491868998085_3932059477364178944_o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90"/>
            <a:ext cx="4752528" cy="3404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F:\MS 2019\IZVJEŠTAJI SNM 2019\godišnji\foto\slike\Jurjevac 20.10.2019\73409342_2445490808998191_7107934260836696064_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6085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2656"/>
            <a:ext cx="2748849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74475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21. FESTIVAL SLOVAČKE GLAZBE I PJESME </a:t>
            </a:r>
            <a:br>
              <a:rPr lang="hr-HR" sz="2000" b="1" dirty="0" smtClean="0"/>
            </a:br>
            <a:r>
              <a:rPr lang="hr-HR" sz="2000" b="1" dirty="0" smtClean="0"/>
              <a:t>„KED SA RUŽA ROZVIJALA”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MARKOVAC NAŠIČKI– 09.11.2019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Markovac 09.11.2019\72914124_2765565253506291_8494226086236782592_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97165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5720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LIKOVNA KOLONIJA – STARAČKI DOM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ĐAKOVO– 17.11.2019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IR_4\kontrast\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67240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F:\MS 2019\IZVJEŠTAJI SNM 2019\godišnji\IR_4\kontrast\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244827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F:\MS 2019\IZVJEŠTAJI SNM 2019\godišnji\IR_4\kontrast\1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163053" cy="341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16462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„VONIČKA” – SMOTRA ČEHA U RH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DARUVAR– 23.11.2019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Daruvar 23.11.2019\76903539_2797959110266905_2809885042333974528_o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0669"/>
            <a:ext cx="6480720" cy="306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F:\MS 2019\IZVJEŠTAJI SNM 2019\godišnji\foto\slike\Daruvar 23.11.2019\75603440_2797960373600112_7878456178332663808_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59817"/>
            <a:ext cx="5760720" cy="272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4283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UREĐENJE ADVENTSKOG VJENCA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JOSIPOVAC PUNITOVAČKI – 28.11.2019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C:\Users\rkukucka.DATACENTAR\Downloads\IMG-d3e10be938dd8716b16dfefa21eb10af-V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4036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F:\MS 2019\IZVJEŠTAJI SNM 2019\godišnji\foto\slike\advent\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244249" cy="285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F:\MS 2019\IZVJEŠTAJI SNM 2019\godišnji\foto\slike\advent\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66" y="4080559"/>
            <a:ext cx="4104456" cy="265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351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PROMOCIJA KNJIGE „PREZIMENA I NADIMCI I SLOVAČKOM NASELJU JOSIPOVAC”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JOSIPOVAC PUNITOVAČKI – 08.12.2019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promocija knjige\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40768"/>
            <a:ext cx="7467600" cy="441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976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promocija knjige\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320145" cy="340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49799"/>
            <a:ext cx="5364088" cy="338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430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MS 2019\aktivnosti\4_likovna izložba travanj\FOTO\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383705" cy="288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:\MS 2019\aktivnosti\4_likovna izložba travanj\FOTO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742" y="285728"/>
            <a:ext cx="449038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:\MS 2019\aktivnosti\4_likovna izložba travanj\FOTO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4572032" cy="262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H:\MS 2019\aktivnosti\4_likovna izložba travanj\FOTO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643314"/>
            <a:ext cx="373735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/>
              <a:t>ADVENT U OPĆINI PUNITOVCI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JOSIPOVAC PUNITOVAČKI – 21.12.2019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advent u općini\2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6382"/>
            <a:ext cx="4464496" cy="314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F:\MS 2019\IZVJEŠTAJI SNM 2019\godišnji\foto\slike\advent u općini\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568576" cy="4899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F:\MS 2019\IZVJEŠTAJI SNM 2019\godišnji\foto\slike\advent u općini\IMG_20191221_1908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7"/>
          <a:stretch/>
        </p:blipFill>
        <p:spPr bwMode="auto">
          <a:xfrm>
            <a:off x="273045" y="4155683"/>
            <a:ext cx="4658995" cy="2702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55003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67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000" b="1" dirty="0" smtClean="0"/>
              <a:t>GODIŠNJI KONCERT UDRUGE „VIANOCE S BANSOVCAMI”</a:t>
            </a:r>
            <a:r>
              <a:rPr lang="hr-HR" sz="2000" b="1" dirty="0" smtClean="0"/>
              <a:t/>
            </a:r>
            <a:br>
              <a:rPr lang="hr-HR" sz="2000" b="1" dirty="0" smtClean="0"/>
            </a:br>
            <a:r>
              <a:rPr lang="hr-HR" sz="2000" b="1" dirty="0" smtClean="0"/>
              <a:t>JOSIPOVAC PUNITOVAČKI – 22.12.2019</a:t>
            </a:r>
            <a:r>
              <a:rPr lang="hr-HR" sz="2000" b="1" dirty="0" smtClean="0"/>
              <a:t>.</a:t>
            </a:r>
            <a:endParaRPr lang="hr-HR" sz="2000" b="1" dirty="0"/>
          </a:p>
        </p:txBody>
      </p:sp>
      <p:pic>
        <p:nvPicPr>
          <p:cNvPr id="5" name="Rezervirano mjesto sadržaja 4" descr="F:\MS 2019\IZVJEŠTAJI SNM 2019\godišnji\foto\slike\BANASOVCI\1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13629"/>
          <a:stretch/>
        </p:blipFill>
        <p:spPr bwMode="auto">
          <a:xfrm>
            <a:off x="642910" y="1484784"/>
            <a:ext cx="7467600" cy="391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48179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2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5714"/>
          <a:stretch/>
        </p:blipFill>
        <p:spPr bwMode="auto">
          <a:xfrm>
            <a:off x="179512" y="44624"/>
            <a:ext cx="583264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" b="12129"/>
          <a:stretch/>
        </p:blipFill>
        <p:spPr bwMode="auto">
          <a:xfrm>
            <a:off x="2627784" y="3429000"/>
            <a:ext cx="5758815" cy="3172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7463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3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" r="2651" b="18761"/>
          <a:stretch/>
        </p:blipFill>
        <p:spPr bwMode="auto">
          <a:xfrm>
            <a:off x="179512" y="116632"/>
            <a:ext cx="6120680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b="15032"/>
          <a:stretch/>
        </p:blipFill>
        <p:spPr bwMode="auto">
          <a:xfrm>
            <a:off x="1403648" y="3429000"/>
            <a:ext cx="6910308" cy="2907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4436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27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8" b="24360"/>
          <a:stretch/>
        </p:blipFill>
        <p:spPr bwMode="auto">
          <a:xfrm>
            <a:off x="107504" y="343959"/>
            <a:ext cx="7467600" cy="2909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2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7" b="13790"/>
          <a:stretch/>
        </p:blipFill>
        <p:spPr bwMode="auto">
          <a:xfrm>
            <a:off x="1115616" y="3284984"/>
            <a:ext cx="7414364" cy="2899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55463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12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0" b="12340"/>
          <a:stretch/>
        </p:blipFill>
        <p:spPr bwMode="auto">
          <a:xfrm>
            <a:off x="179512" y="332656"/>
            <a:ext cx="7467600" cy="303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7" b="13792"/>
          <a:stretch/>
        </p:blipFill>
        <p:spPr bwMode="auto">
          <a:xfrm>
            <a:off x="1259632" y="3501008"/>
            <a:ext cx="691094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20470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11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 b="13801"/>
          <a:stretch/>
        </p:blipFill>
        <p:spPr bwMode="auto">
          <a:xfrm>
            <a:off x="251520" y="116632"/>
            <a:ext cx="7467600" cy="4043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1" b="12756"/>
          <a:stretch/>
        </p:blipFill>
        <p:spPr bwMode="auto">
          <a:xfrm>
            <a:off x="1619672" y="4221088"/>
            <a:ext cx="640688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487199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26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0" b="14211"/>
          <a:stretch/>
        </p:blipFill>
        <p:spPr bwMode="auto">
          <a:xfrm>
            <a:off x="179512" y="188640"/>
            <a:ext cx="842493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2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 b="13797"/>
          <a:stretch/>
        </p:blipFill>
        <p:spPr bwMode="auto">
          <a:xfrm>
            <a:off x="1187624" y="3573016"/>
            <a:ext cx="7055207" cy="2704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00600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20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6329"/>
          <a:stretch/>
        </p:blipFill>
        <p:spPr bwMode="auto">
          <a:xfrm>
            <a:off x="179512" y="188640"/>
            <a:ext cx="561662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2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6" b="9645"/>
          <a:stretch/>
        </p:blipFill>
        <p:spPr bwMode="auto">
          <a:xfrm>
            <a:off x="1475656" y="3248230"/>
            <a:ext cx="6766927" cy="3096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04266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23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10473"/>
          <a:stretch/>
        </p:blipFill>
        <p:spPr bwMode="auto">
          <a:xfrm>
            <a:off x="323528" y="188641"/>
            <a:ext cx="583264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9" b="8814"/>
          <a:stretch/>
        </p:blipFill>
        <p:spPr bwMode="auto">
          <a:xfrm>
            <a:off x="2411760" y="3501009"/>
            <a:ext cx="5758815" cy="329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40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:\MS 2019\aktivnosti\4_likovna izložba travanj\FOTO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3830867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:\MS 2019\aktivnosti\4_likovna izložba travanj\FOTO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5940" y="3000372"/>
            <a:ext cx="5328060" cy="258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H:\MS 2019\aktivnosti\4_likovna izložba travanj\FOTO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5857884" cy="2843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F:\MS 2019\IZVJEŠTAJI SNM 2019\godišnji\foto\slike\BANASOVCI\4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25"/>
          <a:stretch/>
        </p:blipFill>
        <p:spPr bwMode="auto">
          <a:xfrm>
            <a:off x="251520" y="116632"/>
            <a:ext cx="7467600" cy="3369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 descr="F:\MS 2019\IZVJEŠTAJI SNM 2019\godišnji\foto\slike\BANASOVCI\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7" b="2393"/>
          <a:stretch/>
        </p:blipFill>
        <p:spPr bwMode="auto">
          <a:xfrm>
            <a:off x="2699792" y="3407410"/>
            <a:ext cx="5758815" cy="3450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15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539</Words>
  <Application>Microsoft Office PowerPoint</Application>
  <PresentationFormat>Prikaz na zaslonu (4:3)</PresentationFormat>
  <Paragraphs>99</Paragraphs>
  <Slides>90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90</vt:i4>
      </vt:variant>
    </vt:vector>
  </HeadingPairs>
  <TitlesOfParts>
    <vt:vector size="94" baseType="lpstr">
      <vt:lpstr>Century Schoolbook</vt:lpstr>
      <vt:lpstr>Wingdings</vt:lpstr>
      <vt:lpstr>Wingdings 2</vt:lpstr>
      <vt:lpstr>Oriel</vt:lpstr>
      <vt:lpstr>MATICA SLOVAČKA JOSIPOVAC</vt:lpstr>
      <vt:lpstr>"OTKRIVAMO MLADE TALENTE" - RADIONICA ZA DJECU  Josipovac Punitovački – 03.03.2019.</vt:lpstr>
      <vt:lpstr>SUSRET OŠ “JOSIPA KOZARCA” Soljani – 28.03.2019.</vt:lpstr>
      <vt:lpstr>GODIŠNJA SKUPŠTINA MATICE SLOVAČKE JOSIPOVAC Josipovac Punitovački – 30.03.2019.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53. ĐAKOVAČKI VEZOVI - PREDSTAVLJANJE "SLOVAČKE" ZEMLJE PARTNERA ĐAKOVO -06.07.2019.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53. ĐAKOVAČKI VEZOVI – MIMOHOD I NASTUP NA MEĐUNARODNOJ SMOTRI FOLKLORA "SLOVAČKA ZEMLJA PARTNER” ĐAKOVO -07.07.2019.</vt:lpstr>
      <vt:lpstr>PowerPointova prezentacija</vt:lpstr>
      <vt:lpstr>PowerPointova prezentacija</vt:lpstr>
      <vt:lpstr>PowerPointova prezentacija</vt:lpstr>
      <vt:lpstr>6. KRAJANKY DVOR –PREZENTACIJA MANJINE DETVA, REPUBLIKA SLOVAČKA – 12.-14.07.2019.</vt:lpstr>
      <vt:lpstr>PowerPointova prezentacija</vt:lpstr>
      <vt:lpstr>PowerPointova prezentacija</vt:lpstr>
      <vt:lpstr>PowerPointova prezentacija</vt:lpstr>
      <vt:lpstr>PowerPointova prezentacija</vt:lpstr>
      <vt:lpstr>12.MANIFESTACIJA “SLOVACI DO DRLAKU” – 25 OBLJETNICA MATICE SLOVAČKE JOSIPOVAC JOSIPOVAC PUNITOVAČKI . 23.08.2019.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12.MANIFESTACIJA “SLOVACI DO DRLAKU” – 25 OBLJETNICA MATICE SLOVAČKE JOSIPOVAC JOSIPOVAC PUNITOVAČKI . 24.08.2019.</vt:lpstr>
      <vt:lpstr>PowerPointova prezentacija</vt:lpstr>
      <vt:lpstr>PowerPointova prezentacija</vt:lpstr>
      <vt:lpstr>PowerPointova prezentacija</vt:lpstr>
      <vt:lpstr>PowerPointova prezentacija</vt:lpstr>
      <vt:lpstr>20. VEČER POLESNJAKA MARKOVAC NAŠIČKI – 14.09.2019.</vt:lpstr>
      <vt:lpstr>PowerPointova prezentacija</vt:lpstr>
      <vt:lpstr>HODOČAŠĆE U SLOVČKU  ŠASTIN, SLOVAČKA REPUBLIKA– 15.09.2019.</vt:lpstr>
      <vt:lpstr>LIKOVNA KOLONIJA BROD SLAVONSKI BROD– 15.09.2019.</vt:lpstr>
      <vt:lpstr>SVEČANA SVETA MISA ZA CRKVENI GOD  JOSIPOVAC PUNITOVAČKI– 29.09.2019.</vt:lpstr>
      <vt:lpstr>1.SMOTRA FOLKLORA „BLAG ČUVAM, BLAGOM SE DIČIM” VUKA – 05.10.2019.</vt:lpstr>
      <vt:lpstr>6. MANIFESTACIJA „POD STOLJETNIM GLOGOVIMA” JURJEVAC PUNITOVAČKI – 20.10.2019.</vt:lpstr>
      <vt:lpstr>PowerPointova prezentacija</vt:lpstr>
      <vt:lpstr>21. FESTIVAL SLOVAČKE GLAZBE I PJESME  „KED SA RUŽA ROZVIJALA” MARKOVAC NAŠIČKI– 09.11.2019.</vt:lpstr>
      <vt:lpstr>LIKOVNA KOLONIJA – STARAČKI DOM ĐAKOVO– 17.11.2019.</vt:lpstr>
      <vt:lpstr>„VONIČKA” – SMOTRA ČEHA U RH DARUVAR– 23.11.2019.</vt:lpstr>
      <vt:lpstr>UREĐENJE ADVENTSKOG VJENCA JOSIPOVAC PUNITOVAČKI – 28.11.2019.</vt:lpstr>
      <vt:lpstr>PROMOCIJA KNJIGE „PREZIMENA I NADIMCI I SLOVAČKOM NASELJU JOSIPOVAC” JOSIPOVAC PUNITOVAČKI – 08.12.2019.</vt:lpstr>
      <vt:lpstr>PowerPointova prezentacija</vt:lpstr>
      <vt:lpstr>ADVENT U OPĆINI PUNITOVCI JOSIPOVAC PUNITOVAČKI – 21.12.2019.</vt:lpstr>
      <vt:lpstr>GODIŠNJI KONCERT UDRUGE „VIANOCE S BANSOVCAMI” JOSIPOVAC PUNITOVAČKI – 22.12.2019.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MATICA SLOVAČKA JOSIPOVAC</dc:title>
  <dc:creator>Rozalija</dc:creator>
  <cp:lastModifiedBy>Rozalija Kukučka</cp:lastModifiedBy>
  <cp:revision>25</cp:revision>
  <dcterms:created xsi:type="dcterms:W3CDTF">2019-06-30T14:58:09Z</dcterms:created>
  <dcterms:modified xsi:type="dcterms:W3CDTF">2020-01-15T12:29:27Z</dcterms:modified>
</cp:coreProperties>
</file>